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77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10" r:id="rId53"/>
    <p:sldId id="307" r:id="rId54"/>
    <p:sldId id="308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256" autoAdjust="0"/>
  </p:normalViewPr>
  <p:slideViewPr>
    <p:cSldViewPr snapToGrid="0">
      <p:cViewPr varScale="1">
        <p:scale>
          <a:sx n="61" d="100"/>
          <a:sy n="61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015FB-A17F-4331-A1F2-E4BA10B86DFE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D14C2-82CA-4A36-9E72-284A62602D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0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Esses cards são responsivos, o que significa que eles conseguem se ajustar a qualquer tipo de dispositivo.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76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Html</a:t>
            </a:r>
            <a:r>
              <a:rPr lang="pt-BR" dirty="0"/>
              <a:t> criado, vamos para o CSS</a:t>
            </a:r>
          </a:p>
          <a:p>
            <a:r>
              <a:rPr lang="pt-BR" dirty="0"/>
              <a:t>Vamos começar resetando todas as estilizações padrão que o navegador da pra gente.</a:t>
            </a:r>
          </a:p>
          <a:p>
            <a:r>
              <a:rPr lang="pt-BR" dirty="0" err="1"/>
              <a:t>Margin</a:t>
            </a:r>
            <a:r>
              <a:rPr lang="pt-BR" dirty="0"/>
              <a:t> e </a:t>
            </a:r>
            <a:r>
              <a:rPr lang="pt-BR" dirty="0" err="1"/>
              <a:t>padding</a:t>
            </a:r>
            <a:r>
              <a:rPr lang="pt-BR" dirty="0"/>
              <a:t> 0, e box-</a:t>
            </a:r>
            <a:r>
              <a:rPr lang="pt-BR" dirty="0" err="1"/>
              <a:t>sizing</a:t>
            </a:r>
            <a:r>
              <a:rPr lang="pt-BR" dirty="0"/>
              <a:t> </a:t>
            </a:r>
            <a:r>
              <a:rPr lang="pt-BR" dirty="0" err="1"/>
              <a:t>border</a:t>
            </a:r>
            <a:r>
              <a:rPr lang="pt-BR" dirty="0"/>
              <a:t>-box. Isso vai fazer os </a:t>
            </a:r>
            <a:r>
              <a:rPr lang="pt-BR" dirty="0" err="1"/>
              <a:t>paddings</a:t>
            </a:r>
            <a:r>
              <a:rPr lang="pt-BR" dirty="0"/>
              <a:t> que são as margens internas respeitarem o tamanho do nosso box. Se não colocar, ao colocar o </a:t>
            </a:r>
            <a:r>
              <a:rPr lang="pt-BR" dirty="0" err="1"/>
              <a:t>padding</a:t>
            </a:r>
            <a:r>
              <a:rPr lang="pt-BR" dirty="0"/>
              <a:t>, ele vai expandir o box.</a:t>
            </a:r>
          </a:p>
          <a:p>
            <a:r>
              <a:rPr lang="pt-BR" dirty="0"/>
              <a:t>Isso é padrão ao se começar um projeto de site.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23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 fonte vamos pegar uma fonte do google chamada </a:t>
            </a:r>
            <a:r>
              <a:rPr lang="pt-BR" dirty="0" err="1"/>
              <a:t>poppins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603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Pegamos esses tamanhos e copiamos o link. Esse link nos vamos colocar </a:t>
            </a:r>
            <a:r>
              <a:rPr lang="pt-BR" dirty="0" err="1"/>
              <a:t>la</a:t>
            </a:r>
            <a:r>
              <a:rPr lang="pt-BR" dirty="0"/>
              <a:t> no </a:t>
            </a:r>
            <a:r>
              <a:rPr lang="pt-BR" dirty="0" err="1"/>
              <a:t>head</a:t>
            </a:r>
            <a:r>
              <a:rPr lang="pt-BR" dirty="0"/>
              <a:t> do </a:t>
            </a:r>
            <a:r>
              <a:rPr lang="pt-BR" dirty="0" err="1"/>
              <a:t>html</a:t>
            </a:r>
            <a:r>
              <a:rPr lang="pt-BR" dirty="0"/>
              <a:t>.</a:t>
            </a:r>
          </a:p>
          <a:p>
            <a:r>
              <a:rPr lang="pt-BR" dirty="0"/>
              <a:t>E notem aqui que ele já mostra como colocamos no </a:t>
            </a:r>
            <a:r>
              <a:rPr lang="pt-BR" dirty="0" err="1"/>
              <a:t>css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61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também colocar o link do nosso </a:t>
            </a:r>
            <a:r>
              <a:rPr lang="pt-BR" dirty="0" err="1"/>
              <a:t>css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504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Adicionamos a fonte no </a:t>
            </a:r>
            <a:r>
              <a:rPr lang="pt-BR" dirty="0" err="1"/>
              <a:t>css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10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já temos nossa fonte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445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colocar uma cor bem sutil de fundo, e vamos colocar a altura como 100vh. 100vh significa usar a altura total da nossa tela, do nosso </a:t>
            </a:r>
            <a:r>
              <a:rPr lang="pt-BR" dirty="0" err="1"/>
              <a:t>view</a:t>
            </a:r>
            <a:r>
              <a:rPr lang="pt-BR" dirty="0"/>
              <a:t> port. </a:t>
            </a:r>
            <a:r>
              <a:rPr lang="pt-BR" dirty="0" err="1"/>
              <a:t>Vh</a:t>
            </a:r>
            <a:r>
              <a:rPr lang="pt-BR" dirty="0"/>
              <a:t> significa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height</a:t>
            </a:r>
            <a:r>
              <a:rPr lang="pt-BR" dirty="0"/>
              <a:t>.</a:t>
            </a:r>
          </a:p>
          <a:p>
            <a:r>
              <a:rPr lang="pt-BR" dirty="0"/>
              <a:t>Vamos colocar também uma largura de 100% da tela com 100vw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width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220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Vamos colocar um display </a:t>
            </a:r>
            <a:r>
              <a:rPr lang="pt-BR" dirty="0" err="1"/>
              <a:t>flex</a:t>
            </a:r>
            <a:r>
              <a:rPr lang="pt-BR" dirty="0"/>
              <a:t> para conseguir alinhar no centro. Esse display </a:t>
            </a:r>
            <a:r>
              <a:rPr lang="pt-BR" dirty="0" err="1"/>
              <a:t>flex</a:t>
            </a:r>
            <a:r>
              <a:rPr lang="pt-BR" dirty="0"/>
              <a:t> juntamente com o </a:t>
            </a:r>
            <a:r>
              <a:rPr lang="pt-BR" dirty="0" err="1"/>
              <a:t>justify-content</a:t>
            </a:r>
            <a:r>
              <a:rPr lang="pt-BR" dirty="0"/>
              <a:t> center, fara os cards se alinharem ao centro. </a:t>
            </a:r>
          </a:p>
          <a:p>
            <a:r>
              <a:rPr lang="pt-BR" dirty="0"/>
              <a:t>Vamos também colocar uma cor de letra que não seja o preto propriamente, pois isso é um detalhe que aumenta a experiencia com o usuário.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9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4438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estilizando o </a:t>
            </a:r>
            <a:r>
              <a:rPr lang="pt-BR" dirty="0" err="1"/>
              <a:t>main.cards</a:t>
            </a:r>
            <a:r>
              <a:rPr lang="pt-BR" dirty="0"/>
              <a:t>, vamos colocar o display: </a:t>
            </a:r>
            <a:r>
              <a:rPr lang="pt-BR" dirty="0" err="1"/>
              <a:t>flex</a:t>
            </a:r>
            <a:r>
              <a:rPr lang="pt-BR" dirty="0"/>
              <a:t> para fazer com que os elementos fiquem por padrão um do lado do outro. </a:t>
            </a:r>
          </a:p>
          <a:p>
            <a:r>
              <a:rPr lang="pt-BR" dirty="0"/>
              <a:t>Isso porque ele tem um </a:t>
            </a:r>
            <a:r>
              <a:rPr lang="pt-BR" dirty="0" err="1"/>
              <a:t>flex-Direction:row</a:t>
            </a:r>
            <a:r>
              <a:rPr lang="pt-BR" dirty="0"/>
              <a:t> que faz com que a direção seja linha por padrão. Mas podemos mudar para </a:t>
            </a:r>
            <a:r>
              <a:rPr lang="pt-BR" dirty="0" err="1"/>
              <a:t>column</a:t>
            </a:r>
            <a:r>
              <a:rPr lang="pt-BR" dirty="0"/>
              <a:t> por exemplo, que ele ficaria um abaixo do outro.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97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Entao</a:t>
            </a:r>
            <a:r>
              <a:rPr lang="pt-BR" dirty="0"/>
              <a:t> quando abrimos no celular, ele vai aparecer assim um baixo de outro.</a:t>
            </a:r>
          </a:p>
          <a:p>
            <a:r>
              <a:rPr lang="pt-BR" dirty="0"/>
              <a:t>E vamos entender um pouco do conceito de </a:t>
            </a:r>
            <a:r>
              <a:rPr lang="pt-BR" dirty="0" err="1"/>
              <a:t>flex</a:t>
            </a:r>
            <a:r>
              <a:rPr lang="pt-BR" dirty="0"/>
              <a:t> box.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72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colocar também no body o </a:t>
            </a:r>
            <a:r>
              <a:rPr lang="pt-BR" dirty="0" err="1"/>
              <a:t>alitn-items</a:t>
            </a:r>
            <a:r>
              <a:rPr lang="pt-BR" dirty="0"/>
              <a:t> center que vai centralizar o conteúdo no centro horizontal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81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colocar um </a:t>
            </a:r>
            <a:r>
              <a:rPr lang="pt-BR" dirty="0" err="1"/>
              <a:t>padding</a:t>
            </a:r>
            <a:r>
              <a:rPr lang="pt-BR" dirty="0"/>
              <a:t> para afastar da margem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829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estilizar agora as nossas imagens. Elas estão dentro do </a:t>
            </a:r>
            <a:r>
              <a:rPr lang="pt-BR" dirty="0" err="1"/>
              <a:t>section.card</a:t>
            </a:r>
            <a:r>
              <a:rPr lang="pt-BR" dirty="0"/>
              <a:t> que estão dentro do </a:t>
            </a:r>
            <a:r>
              <a:rPr lang="pt-BR" dirty="0" err="1"/>
              <a:t>main</a:t>
            </a:r>
            <a:r>
              <a:rPr lang="pt-BR" dirty="0"/>
              <a:t>. Cards. E vamos colocar um tamanho de 64px para as imagens.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667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Mas vejam que quando eu </a:t>
            </a:r>
            <a:r>
              <a:rPr lang="pt-BR" dirty="0" err="1"/>
              <a:t>faco</a:t>
            </a:r>
            <a:r>
              <a:rPr lang="pt-BR" dirty="0"/>
              <a:t> isso, eles não estão alinhados. O shop </a:t>
            </a:r>
            <a:r>
              <a:rPr lang="pt-BR" dirty="0" err="1"/>
              <a:t>here</a:t>
            </a:r>
            <a:r>
              <a:rPr lang="pt-BR" dirty="0"/>
              <a:t> esta um pouco mais para cima. Isso porque estabelecemos uma largura para a imagem, e não uma altura. Essa imagem não eh quadrada. Se a gente colocar uma altura de 64px, ela vai esticar a imagem. </a:t>
            </a:r>
            <a:r>
              <a:rPr lang="pt-BR" dirty="0" err="1"/>
              <a:t>Entao</a:t>
            </a:r>
            <a:r>
              <a:rPr lang="pt-BR" dirty="0"/>
              <a:t> eu quero fazer o seguinte, colocar a imagem dentro de uma </a:t>
            </a:r>
            <a:r>
              <a:rPr lang="pt-BR" dirty="0" err="1"/>
              <a:t>div</a:t>
            </a:r>
            <a:r>
              <a:rPr lang="pt-BR" dirty="0"/>
              <a:t> e colocar a imagem dentro dessa </a:t>
            </a:r>
            <a:r>
              <a:rPr lang="pt-BR" dirty="0" err="1"/>
              <a:t>div</a:t>
            </a:r>
            <a:r>
              <a:rPr lang="pt-BR" dirty="0"/>
              <a:t>, ai ela vai manter o espaço abaixo do titulo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439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fazer isso eu crio a classe </a:t>
            </a:r>
            <a:r>
              <a:rPr lang="pt-BR" dirty="0" err="1"/>
              <a:t>icon</a:t>
            </a:r>
            <a:r>
              <a:rPr lang="pt-BR" dirty="0"/>
              <a:t> dou um </a:t>
            </a:r>
            <a:r>
              <a:rPr lang="pt-BR" dirty="0" err="1"/>
              <a:t>enter</a:t>
            </a:r>
            <a:r>
              <a:rPr lang="pt-BR" dirty="0"/>
              <a:t>, e seleciono a linha de baixo que eh a da imagem, e com o </a:t>
            </a:r>
            <a:r>
              <a:rPr lang="pt-BR" dirty="0" err="1"/>
              <a:t>alt</a:t>
            </a:r>
            <a:r>
              <a:rPr lang="pt-BR" dirty="0"/>
              <a:t> eu clico na seta para cima, e a linha vai subir para ficar dentro da </a:t>
            </a:r>
            <a:r>
              <a:rPr lang="pt-BR" dirty="0" err="1"/>
              <a:t>div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821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Repito para todos os outros cards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513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então colocar a medida de altura e largura de 64px na classe </a:t>
            </a:r>
            <a:r>
              <a:rPr lang="pt-BR" dirty="0" err="1"/>
              <a:t>icon</a:t>
            </a:r>
            <a:r>
              <a:rPr lang="pt-BR" dirty="0"/>
              <a:t>. E tiramos da imagem.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880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Percebam que agora eu criei a classe </a:t>
            </a:r>
            <a:r>
              <a:rPr lang="pt-BR" dirty="0" err="1"/>
              <a:t>icon</a:t>
            </a:r>
            <a:r>
              <a:rPr lang="pt-BR" dirty="0"/>
              <a:t> e ela ate aparece ali, mas as imagens estão muito grandes. Isso porque eu tenho que dizer que o tamanho da imagem tem que ser 100% do tamanho da classe </a:t>
            </a:r>
            <a:r>
              <a:rPr lang="pt-BR" dirty="0" err="1"/>
              <a:t>icon</a:t>
            </a:r>
            <a:r>
              <a:rPr lang="pt-BR" dirty="0"/>
              <a:t>. Ai ela vai ficar dentro da classe </a:t>
            </a:r>
            <a:r>
              <a:rPr lang="pt-BR" dirty="0" err="1"/>
              <a:t>icon</a:t>
            </a:r>
            <a:r>
              <a:rPr lang="pt-BR" dirty="0"/>
              <a:t> com todo o tamanho dessa classe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787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pronto, agora estão todos no tamanho certo e alinhados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798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vamos estilizar a </a:t>
            </a:r>
            <a:r>
              <a:rPr lang="pt-BR" dirty="0" err="1"/>
              <a:t>section</a:t>
            </a:r>
            <a:r>
              <a:rPr lang="pt-BR" dirty="0"/>
              <a:t> propriamente. Eu quis estilizar as imagens primeiro porque estava me incomodando, e pra dizer que podemos estilizar em qualquer ordem.</a:t>
            </a:r>
          </a:p>
          <a:p>
            <a:r>
              <a:rPr lang="pt-BR" dirty="0" err="1"/>
              <a:t>Comecamos</a:t>
            </a:r>
            <a:r>
              <a:rPr lang="pt-BR" dirty="0"/>
              <a:t> com um display </a:t>
            </a:r>
            <a:r>
              <a:rPr lang="pt-BR" dirty="0" err="1"/>
              <a:t>flex</a:t>
            </a:r>
            <a:r>
              <a:rPr lang="pt-BR" dirty="0"/>
              <a:t> para deixar um embaixo do outro, e para isso usamos o </a:t>
            </a:r>
            <a:r>
              <a:rPr lang="pt-BR" dirty="0" err="1"/>
              <a:t>flex</a:t>
            </a:r>
            <a:r>
              <a:rPr lang="pt-BR" dirty="0"/>
              <a:t>-Direction </a:t>
            </a:r>
            <a:r>
              <a:rPr lang="pt-BR" dirty="0" err="1"/>
              <a:t>column</a:t>
            </a:r>
            <a:r>
              <a:rPr lang="pt-BR" dirty="0"/>
              <a:t>. </a:t>
            </a:r>
            <a:r>
              <a:rPr lang="pt-BR" dirty="0" err="1"/>
              <a:t>Tambem</a:t>
            </a:r>
            <a:r>
              <a:rPr lang="pt-BR" dirty="0"/>
              <a:t> vou alinhar os itens no centro, com </a:t>
            </a:r>
            <a:r>
              <a:rPr lang="pt-BR" dirty="0" err="1"/>
              <a:t>align-items</a:t>
            </a:r>
            <a:r>
              <a:rPr lang="pt-BR" dirty="0"/>
              <a:t>, e também alinhar o texto dentro delas. </a:t>
            </a:r>
          </a:p>
          <a:p>
            <a:r>
              <a:rPr lang="pt-BR" dirty="0"/>
              <a:t>Vamos colocar também uma cor branca, uma margem interior </a:t>
            </a:r>
            <a:r>
              <a:rPr lang="pt-BR" dirty="0" err="1"/>
              <a:t>padding</a:t>
            </a:r>
            <a:r>
              <a:rPr lang="pt-BR" dirty="0"/>
              <a:t> de 1rem vertical e 1.5rem horizontal. Vou usar a medida rem porque ela é mais responsiva.</a:t>
            </a:r>
          </a:p>
          <a:p>
            <a:r>
              <a:rPr lang="pt-BR" dirty="0"/>
              <a:t>Uma borda arredondada e também vou falar que a altura máxima do card </a:t>
            </a:r>
            <a:r>
              <a:rPr lang="pt-BR" dirty="0" err="1"/>
              <a:t>sera</a:t>
            </a:r>
            <a:r>
              <a:rPr lang="pt-BR" dirty="0"/>
              <a:t> de 256px. E vamos dar uma margem </a:t>
            </a:r>
            <a:r>
              <a:rPr lang="pt-BR" dirty="0" err="1"/>
              <a:t>left</a:t>
            </a:r>
            <a:r>
              <a:rPr lang="pt-BR" dirty="0"/>
              <a:t> para </a:t>
            </a:r>
            <a:r>
              <a:rPr lang="pt-BR" dirty="0" err="1"/>
              <a:t>espacar</a:t>
            </a:r>
            <a:r>
              <a:rPr lang="pt-BR" dirty="0"/>
              <a:t> um pouco.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40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começar criando a estrutura </a:t>
            </a:r>
            <a:r>
              <a:rPr lang="pt-BR" dirty="0" err="1"/>
              <a:t>html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301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Mas agora que a gente colocou a margem esquerda, nosso layout saiu do centro, isso porque eu quero uma margem esquerda somente para separar a </a:t>
            </a:r>
            <a:r>
              <a:rPr lang="pt-BR" dirty="0" err="1"/>
              <a:t>section</a:t>
            </a:r>
            <a:r>
              <a:rPr lang="pt-BR" dirty="0"/>
              <a:t> do centro.</a:t>
            </a:r>
          </a:p>
          <a:p>
            <a:r>
              <a:rPr lang="pt-BR" dirty="0"/>
              <a:t>Como eu </a:t>
            </a:r>
            <a:r>
              <a:rPr lang="pt-BR" dirty="0" err="1"/>
              <a:t>faco</a:t>
            </a:r>
            <a:r>
              <a:rPr lang="pt-BR" dirty="0"/>
              <a:t> isso?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394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Olha a gente tem 3 </a:t>
            </a:r>
            <a:r>
              <a:rPr lang="pt-BR" dirty="0" err="1"/>
              <a:t>section</a:t>
            </a:r>
            <a:r>
              <a:rPr lang="pt-BR" dirty="0"/>
              <a:t>, então eu vou falar no </a:t>
            </a:r>
            <a:r>
              <a:rPr lang="pt-BR" dirty="0" err="1"/>
              <a:t>css</a:t>
            </a:r>
            <a:r>
              <a:rPr lang="pt-BR" dirty="0"/>
              <a:t> que eu quero apenas o primeiro filho dos meus cards. Ai o </a:t>
            </a:r>
            <a:r>
              <a:rPr lang="pt-BR" dirty="0" err="1"/>
              <a:t>css</a:t>
            </a:r>
            <a:r>
              <a:rPr lang="pt-BR" dirty="0"/>
              <a:t> vai </a:t>
            </a:r>
            <a:r>
              <a:rPr lang="pt-BR" dirty="0" err="1"/>
              <a:t>la</a:t>
            </a:r>
            <a:r>
              <a:rPr lang="pt-BR" dirty="0"/>
              <a:t> no </a:t>
            </a:r>
            <a:r>
              <a:rPr lang="pt-BR" dirty="0" err="1"/>
              <a:t>html</a:t>
            </a:r>
            <a:r>
              <a:rPr lang="pt-BR" dirty="0"/>
              <a:t> </a:t>
            </a:r>
            <a:r>
              <a:rPr lang="pt-BR" dirty="0" err="1"/>
              <a:t>ve</a:t>
            </a:r>
            <a:r>
              <a:rPr lang="pt-BR" dirty="0"/>
              <a:t> qual é o primeiro card e altera </a:t>
            </a:r>
            <a:r>
              <a:rPr lang="pt-BR" dirty="0" err="1"/>
              <a:t>so</a:t>
            </a:r>
            <a:r>
              <a:rPr lang="pt-BR" dirty="0"/>
              <a:t> ele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076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ele tira </a:t>
            </a:r>
            <a:r>
              <a:rPr lang="pt-BR" dirty="0" err="1"/>
              <a:t>so</a:t>
            </a:r>
            <a:r>
              <a:rPr lang="pt-BR" dirty="0"/>
              <a:t> do primeiro card a margem esquerda.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562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estilizar agora o nosso botão:</a:t>
            </a:r>
          </a:p>
          <a:p>
            <a:r>
              <a:rPr lang="pt-BR" dirty="0" err="1"/>
              <a:t>Padding</a:t>
            </a:r>
            <a:r>
              <a:rPr lang="pt-BR" dirty="0"/>
              <a:t> 0.5rem 1rem meio rem acima e abaixo e 1rem nas laterais.</a:t>
            </a:r>
          </a:p>
          <a:p>
            <a:r>
              <a:rPr lang="pt-BR" dirty="0" err="1"/>
              <a:t>Text-transform</a:t>
            </a:r>
            <a:r>
              <a:rPr lang="pt-BR" dirty="0"/>
              <a:t> </a:t>
            </a:r>
            <a:r>
              <a:rPr lang="pt-BR" dirty="0" err="1"/>
              <a:t>uppercase</a:t>
            </a:r>
            <a:r>
              <a:rPr lang="pt-BR" dirty="0"/>
              <a:t> para deixar tudo em maiúsculo</a:t>
            </a:r>
          </a:p>
          <a:p>
            <a:r>
              <a:rPr lang="pt-BR" dirty="0" err="1"/>
              <a:t>Border-radius</a:t>
            </a:r>
            <a:r>
              <a:rPr lang="pt-BR" dirty="0"/>
              <a:t> 32 </a:t>
            </a:r>
            <a:r>
              <a:rPr lang="pt-BR" dirty="0" err="1"/>
              <a:t>px</a:t>
            </a:r>
            <a:r>
              <a:rPr lang="pt-BR" dirty="0"/>
              <a:t> para ficar arredondado</a:t>
            </a:r>
          </a:p>
          <a:p>
            <a:r>
              <a:rPr lang="pt-BR" dirty="0"/>
              <a:t>Border:0 tira a borda</a:t>
            </a:r>
          </a:p>
          <a:p>
            <a:r>
              <a:rPr lang="pt-BR" dirty="0" err="1"/>
              <a:t>Cursor:pointer</a:t>
            </a:r>
            <a:r>
              <a:rPr lang="pt-BR" dirty="0"/>
              <a:t> para mudar para o cursor de apontamento</a:t>
            </a:r>
          </a:p>
          <a:p>
            <a:r>
              <a:rPr lang="pt-BR" dirty="0"/>
              <a:t>Font-size:80% diminui a fonte</a:t>
            </a:r>
          </a:p>
          <a:p>
            <a:r>
              <a:rPr lang="pt-BR" dirty="0" err="1"/>
              <a:t>font-weit</a:t>
            </a:r>
            <a:r>
              <a:rPr lang="pt-BR" dirty="0"/>
              <a:t> 500 muda o peso da fonte deixando um pouco mais </a:t>
            </a:r>
            <a:r>
              <a:rPr lang="pt-BR" dirty="0" err="1"/>
              <a:t>bold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758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Nossos botões estão estilizados, agora percebam que cada ícone tem um gradiente uma cor diferente. Vamos fazer o mesmo para os botões.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4835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isso vou criar 3 classes porque cada botão vai ser de uma cor, e depois coloco essa classe no </a:t>
            </a:r>
            <a:r>
              <a:rPr lang="pt-BR" dirty="0" err="1"/>
              <a:t>botao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995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agora os botões estão estilizados. Mudei a cor de fundo do body para mostrar melhor como </a:t>
            </a:r>
            <a:r>
              <a:rPr lang="pt-BR" dirty="0" err="1"/>
              <a:t>ta</a:t>
            </a:r>
            <a:r>
              <a:rPr lang="pt-BR" dirty="0"/>
              <a:t> ficando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261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outro jeito de fazer isso, seria criando a classe dentro do </a:t>
            </a:r>
            <a:r>
              <a:rPr lang="pt-BR" dirty="0" err="1"/>
              <a:t>section</a:t>
            </a:r>
            <a:r>
              <a:rPr lang="pt-BR" dirty="0"/>
              <a:t>, então vamos fazer do outro jeito para ver como seria:</a:t>
            </a:r>
          </a:p>
          <a:p>
            <a:r>
              <a:rPr lang="pt-BR" dirty="0"/>
              <a:t>Eu tiro a classe do botão e coloco na </a:t>
            </a:r>
            <a:r>
              <a:rPr lang="pt-BR" dirty="0" err="1"/>
              <a:t>section</a:t>
            </a:r>
            <a:r>
              <a:rPr lang="pt-BR" dirty="0"/>
              <a:t> junto com a card. Ai vai ter a classe card e a classe </a:t>
            </a:r>
            <a:r>
              <a:rPr lang="pt-BR" dirty="0" err="1"/>
              <a:t>contact</a:t>
            </a:r>
            <a:r>
              <a:rPr lang="pt-BR" dirty="0"/>
              <a:t> no </a:t>
            </a:r>
            <a:r>
              <a:rPr lang="pt-BR" dirty="0" err="1"/>
              <a:t>section</a:t>
            </a:r>
            <a:r>
              <a:rPr lang="pt-BR" dirty="0"/>
              <a:t> depois a classe card e shop e card e </a:t>
            </a:r>
            <a:r>
              <a:rPr lang="pt-BR" dirty="0" err="1"/>
              <a:t>about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260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estilo eu vou referenciar o botão que esta dentro dos cards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5252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vamos ver como fazer também uma sombra estilizada também nas três cores uma para cada card. Para isso basta colocar nos cards, as sombras: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6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Comecamos</a:t>
            </a:r>
            <a:r>
              <a:rPr lang="pt-BR" dirty="0"/>
              <a:t> criando uma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com a classe cards.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define o contudo principal dentro do body, dentro do corpo do nosso </a:t>
            </a:r>
            <a:r>
              <a:rPr lang="pt-BR" dirty="0" err="1"/>
              <a:t>html</a:t>
            </a: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vamos dar um </a:t>
            </a:r>
            <a:r>
              <a:rPr lang="pt-BR" dirty="0" err="1"/>
              <a:t>espacamento</a:t>
            </a:r>
            <a:r>
              <a:rPr lang="pt-BR" dirty="0"/>
              <a:t> entre os itens do nosso card, porque </a:t>
            </a:r>
            <a:r>
              <a:rPr lang="pt-BR" dirty="0" err="1"/>
              <a:t>ta</a:t>
            </a:r>
            <a:r>
              <a:rPr lang="pt-BR" dirty="0"/>
              <a:t> muito grudado aqui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59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Colocamos uma margem acima e abaixo de 16px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137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Já melhorou um pouco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2927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vamos estilizar o spam que eh o nosso texto, e colocar um </a:t>
            </a:r>
            <a:r>
              <a:rPr lang="pt-BR" dirty="0" err="1"/>
              <a:t>bold</a:t>
            </a:r>
            <a:r>
              <a:rPr lang="pt-BR" dirty="0"/>
              <a:t> de 300 e também uma largura máxima que vai quebrar o texto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9244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Podemos também diminuir a fonte e colocar uma margem inferior de 16px para padronizar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7418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Ficou melhor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413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agente abrir essa pagina no celular, ele vai ficar assim, então temos que tratar da responsividade dele. A responsividade ajusta a renderização da imagem conforme o tamanho do aparelho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03582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primeira coisa que vamos fazer é colocar o tamanho da fonte do titulo de 100%. Como a fonte é 16px, ele vai ficar com isso, mas conforme formos diminuindo ele diminui </a:t>
            </a:r>
            <a:r>
              <a:rPr lang="pt-BR" dirty="0" err="1"/>
              <a:t>tambem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821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definir aqui o nosso break point, ou seja, a partir de qual tamanho que nos vamos mudar a visualização. E eu vou definir 720px que é o tamanho de um tablet mais ou menos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630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nossa tela for 720px ou menor, eu vou definir que o nosso </a:t>
            </a:r>
            <a:r>
              <a:rPr lang="pt-BR" dirty="0" err="1"/>
              <a:t>main.cards</a:t>
            </a:r>
            <a:r>
              <a:rPr lang="pt-BR" dirty="0"/>
              <a:t> que é o nosso container principal. Fique </a:t>
            </a:r>
            <a:r>
              <a:rPr lang="pt-BR" dirty="0" err="1"/>
              <a:t>flex</a:t>
            </a:r>
            <a:r>
              <a:rPr lang="pt-BR" dirty="0"/>
              <a:t>-Direction </a:t>
            </a:r>
            <a:r>
              <a:rPr lang="pt-BR" dirty="0" err="1"/>
              <a:t>column</a:t>
            </a:r>
            <a:r>
              <a:rPr lang="pt-BR" dirty="0"/>
              <a:t>, ou seja um abaixo do outro. </a:t>
            </a:r>
          </a:p>
          <a:p>
            <a:r>
              <a:rPr lang="pt-BR" dirty="0"/>
              <a:t>O comando </a:t>
            </a:r>
            <a:r>
              <a:rPr lang="pt-BR" dirty="0" err="1"/>
              <a:t>css</a:t>
            </a:r>
            <a:r>
              <a:rPr lang="pt-BR" dirty="0"/>
              <a:t> que vai fazer isso é o @media </a:t>
            </a:r>
            <a:r>
              <a:rPr lang="pt-BR" dirty="0" err="1"/>
              <a:t>screen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(max-width:720px) aqui eu </a:t>
            </a:r>
            <a:r>
              <a:rPr lang="pt-BR" dirty="0" err="1"/>
              <a:t>to</a:t>
            </a:r>
            <a:r>
              <a:rPr lang="pt-BR" dirty="0"/>
              <a:t> dizendo que quando a largura da tela for ate 720 ele tem que fazer o seguinte: no nosso </a:t>
            </a:r>
            <a:r>
              <a:rPr lang="pt-BR" dirty="0" err="1"/>
              <a:t>main.cards</a:t>
            </a:r>
            <a:r>
              <a:rPr lang="pt-BR" dirty="0"/>
              <a:t> a primeira coisa eh colocar em colunas;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03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card eu vou criar uma </a:t>
            </a:r>
            <a:r>
              <a:rPr lang="pt-BR" dirty="0" err="1"/>
              <a:t>section</a:t>
            </a:r>
            <a:r>
              <a:rPr lang="pt-BR" dirty="0"/>
              <a:t> . Usamos uma </a:t>
            </a:r>
            <a:r>
              <a:rPr lang="pt-BR" dirty="0" err="1"/>
              <a:t>section</a:t>
            </a:r>
            <a:r>
              <a:rPr lang="pt-BR" dirty="0"/>
              <a:t> quando queremos agrupar conteúdos que tenham algo em comum.</a:t>
            </a:r>
          </a:p>
          <a:p>
            <a:r>
              <a:rPr lang="pt-BR" dirty="0" err="1"/>
              <a:t>Entao</a:t>
            </a:r>
            <a:r>
              <a:rPr lang="pt-BR" dirty="0"/>
              <a:t> como são 3 cards, vamos criar 3 </a:t>
            </a:r>
            <a:r>
              <a:rPr lang="pt-BR" dirty="0" err="1"/>
              <a:t>sections</a:t>
            </a:r>
            <a:r>
              <a:rPr lang="pt-BR" dirty="0"/>
              <a:t>. No </a:t>
            </a:r>
            <a:r>
              <a:rPr lang="pt-BR" dirty="0" err="1"/>
              <a:t>VSCode</a:t>
            </a:r>
            <a:r>
              <a:rPr lang="pt-BR" dirty="0"/>
              <a:t>, digito </a:t>
            </a:r>
            <a:r>
              <a:rPr lang="pt-BR" dirty="0" err="1"/>
              <a:t>section.cards</a:t>
            </a:r>
            <a:r>
              <a:rPr lang="pt-BR" dirty="0"/>
              <a:t>*3 e ele cria pra mim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9752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 aqui é o </a:t>
            </a:r>
            <a:r>
              <a:rPr lang="pt-BR" dirty="0" err="1"/>
              <a:t>main.cards</a:t>
            </a:r>
            <a:r>
              <a:rPr lang="pt-BR" dirty="0"/>
              <a:t>, onde tem todos os cards dentro.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085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Ficou.  Mas aqui temos uns problemas para arrumar como por exemplo a gente tirou a margem </a:t>
            </a:r>
            <a:r>
              <a:rPr lang="pt-BR" dirty="0" err="1"/>
              <a:t>left</a:t>
            </a:r>
            <a:r>
              <a:rPr lang="pt-BR" dirty="0"/>
              <a:t> do primeiro e por isso ele esta maior. E precisamos também de uma margem </a:t>
            </a:r>
            <a:r>
              <a:rPr lang="pt-BR" dirty="0" err="1"/>
              <a:t>bottom</a:t>
            </a:r>
            <a:r>
              <a:rPr lang="pt-BR" dirty="0"/>
              <a:t> para separar um do outro verticalmente.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8021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Entao</a:t>
            </a:r>
            <a:r>
              <a:rPr lang="pt-BR" dirty="0"/>
              <a:t> a gente vai no nosso </a:t>
            </a:r>
            <a:r>
              <a:rPr lang="pt-BR" dirty="0" err="1"/>
              <a:t>main</a:t>
            </a:r>
            <a:r>
              <a:rPr lang="pt-BR" dirty="0"/>
              <a:t> cards e dentro da </a:t>
            </a:r>
            <a:r>
              <a:rPr lang="pt-BR" dirty="0" err="1"/>
              <a:t>section</a:t>
            </a:r>
            <a:r>
              <a:rPr lang="pt-BR" dirty="0"/>
              <a:t> card, e colocamos a </a:t>
            </a:r>
            <a:r>
              <a:rPr lang="pt-BR" dirty="0" err="1"/>
              <a:t>margin</a:t>
            </a:r>
            <a:r>
              <a:rPr lang="pt-BR" dirty="0"/>
              <a:t> </a:t>
            </a:r>
            <a:r>
              <a:rPr lang="pt-BR" dirty="0" err="1"/>
              <a:t>left</a:t>
            </a:r>
            <a:r>
              <a:rPr lang="pt-BR" dirty="0"/>
              <a:t> como 0, e também colocamos uma margem </a:t>
            </a:r>
            <a:r>
              <a:rPr lang="pt-BR" dirty="0" err="1"/>
              <a:t>bottom</a:t>
            </a:r>
            <a:r>
              <a:rPr lang="pt-BR" dirty="0"/>
              <a:t> de 32px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0314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ele esta melhor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0416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gente agora tem que tirar a margem </a:t>
            </a:r>
            <a:r>
              <a:rPr lang="pt-BR" dirty="0" err="1"/>
              <a:t>bottom</a:t>
            </a:r>
            <a:r>
              <a:rPr lang="pt-BR" dirty="0"/>
              <a:t> do ultimo card porque senão ele empurra tudo pra cima.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3566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diminuir o tamanho do botão </a:t>
            </a:r>
            <a:r>
              <a:rPr lang="pt-BR" dirty="0" err="1"/>
              <a:t>tambem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9912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Bem essa aqui é uma situação hipotética, esses 200px porque não tem um dispositivo </a:t>
            </a:r>
            <a:r>
              <a:rPr lang="pt-BR" dirty="0" err="1"/>
              <a:t>tao</a:t>
            </a:r>
            <a:r>
              <a:rPr lang="pt-BR" dirty="0"/>
              <a:t> pequeno assim. Mas ele esta quebrando o card, porque eu tenho uma altura máxima de 256 </a:t>
            </a:r>
            <a:r>
              <a:rPr lang="pt-BR" dirty="0" err="1"/>
              <a:t>px</a:t>
            </a:r>
            <a:r>
              <a:rPr lang="pt-BR" dirty="0"/>
              <a:t> então a altura esta fixa, e ele esta </a:t>
            </a:r>
            <a:r>
              <a:rPr lang="pt-BR" dirty="0" err="1"/>
              <a:t>expremendo</a:t>
            </a:r>
            <a:r>
              <a:rPr lang="pt-BR" dirty="0"/>
              <a:t> a largura então cai pra fora. Para resolver isso vamos colocar uma altura maior para o nosso card, mesmo sabendo que isso é uma situação hipotética: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4317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sim...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542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238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cada </a:t>
            </a:r>
            <a:r>
              <a:rPr lang="pt-BR" dirty="0" err="1"/>
              <a:t>section</a:t>
            </a:r>
            <a:r>
              <a:rPr lang="pt-BR" dirty="0"/>
              <a:t> vamos ter uma imagem, que é o ícone,</a:t>
            </a:r>
          </a:p>
          <a:p>
            <a:r>
              <a:rPr lang="pt-BR" dirty="0"/>
              <a:t>Um titulo</a:t>
            </a:r>
          </a:p>
          <a:p>
            <a:r>
              <a:rPr lang="pt-BR" dirty="0"/>
              <a:t>uma </a:t>
            </a:r>
            <a:r>
              <a:rPr lang="pt-BR" dirty="0" err="1"/>
              <a:t>tag</a:t>
            </a:r>
            <a:r>
              <a:rPr lang="pt-BR" dirty="0"/>
              <a:t> spam com um texto genérico.</a:t>
            </a:r>
          </a:p>
          <a:p>
            <a:r>
              <a:rPr lang="pt-BR" dirty="0"/>
              <a:t>E um </a:t>
            </a:r>
            <a:r>
              <a:rPr lang="pt-BR" dirty="0" err="1"/>
              <a:t>botao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63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Control</a:t>
            </a:r>
            <a:r>
              <a:rPr lang="pt-BR" dirty="0"/>
              <a:t> C + </a:t>
            </a:r>
            <a:r>
              <a:rPr lang="pt-BR" dirty="0" err="1"/>
              <a:t>control</a:t>
            </a:r>
            <a:r>
              <a:rPr lang="pt-BR" dirty="0"/>
              <a:t> V para copiar para os outros pois terão a mesma estrutura. O que muda é a imagem e os textos alternativos e o H3 dentro a </a:t>
            </a:r>
            <a:r>
              <a:rPr lang="pt-BR" dirty="0" err="1"/>
              <a:t>section</a:t>
            </a:r>
            <a:r>
              <a:rPr lang="pt-BR" dirty="0"/>
              <a:t> é card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868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Pra ver como esta ficando, vamos clicar com o botão direito no </a:t>
            </a:r>
            <a:r>
              <a:rPr lang="pt-BR" dirty="0" err="1"/>
              <a:t>html</a:t>
            </a:r>
            <a:r>
              <a:rPr lang="pt-BR" dirty="0"/>
              <a:t> e escolher open </a:t>
            </a:r>
            <a:r>
              <a:rPr lang="pt-BR" dirty="0" err="1"/>
              <a:t>with</a:t>
            </a:r>
            <a:r>
              <a:rPr lang="pt-BR" dirty="0"/>
              <a:t> Live Server.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371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esta a estrutura dele, </a:t>
            </a:r>
            <a:r>
              <a:rPr lang="pt-BR" dirty="0" err="1"/>
              <a:t>tah</a:t>
            </a:r>
            <a:r>
              <a:rPr lang="pt-BR" dirty="0"/>
              <a:t> bem estranho mas a gente vai acertar isso com o </a:t>
            </a:r>
            <a:r>
              <a:rPr lang="pt-BR" dirty="0" err="1"/>
              <a:t>css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14C2-82CA-4A36-9E72-284A62602DA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72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8F95B-73C5-99C3-F3C3-B358488FE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5B8736-B10D-586D-0187-51765D4B9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ADF3E0-8223-F93E-8060-D84656EE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58F517-78DC-9591-4B2E-048E6263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FB3795-8EE8-60E0-DCC2-BAF484B8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34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991E1-20DA-155F-479D-5E3E461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9338AF-BAF4-DBDA-9A3F-AF3A34B61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B075DE-A2EA-1A4A-9EC2-7670927A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F15BE0-C59A-05F3-BA1A-9354ABC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42EF49-ABFC-8755-A08A-EA3DDF83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7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A35A68-2FB8-244D-9C7D-B6ED9BCC5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FDC54C-F260-8CBF-8247-46468928B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C1CEBB-B18B-A7F1-2778-86B18B86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EF5C6D-399F-E7FD-6F5C-01C526EDB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E64D23-B10F-6230-FA5C-D1B5822A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29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C3C80-7163-C5E2-4B09-D267228A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30441E-6D0E-980E-4C6C-5DCC85C74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43A75A-5232-F914-9BB3-706AFE2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A4CD12-1B0E-B8FD-0FBD-727099B9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B929F-3B87-EEED-4FC4-07FC60FB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19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457ED-D4BB-7F42-BC76-FC6C7115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972614-33A9-BC85-2C7D-D1CEF054A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991B9-20D8-7491-E1FE-462D799C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F586C3-28D4-3C27-E00B-5AF2AA45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36E884-F221-0ADE-B758-CCAE3817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94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122D0-90A5-FC64-A8EF-DD80104F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D30A21-3BD8-6362-410A-556FFA988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2EBA77-E8D7-A60C-8003-5D22FF96A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F2A5FD-27A4-AEE9-E282-23AFC5DF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4ED787-6593-1F61-FDD7-0BD58D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E9855F-A8EE-F45B-015A-D2069D9A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3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369DA-14C5-EAAD-B0CA-A49ABBFC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BFF2AE-EAA5-70EF-546F-EF5FD80B6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2D558B-2E70-DD90-52BE-808333064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C251610-4178-718C-5C73-380EEA7AD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6325EC6-32E3-D19E-24E1-453B05908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2520D85-021D-68BE-A5FE-AE860008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906D38-6CB1-8C33-63EC-155931C3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0ED979-C694-C662-BEDA-0715BE7B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8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BEB43-2C6A-4823-8317-222FFEE2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1026FB5-A754-4D6D-8042-3EE778A1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027F43-B929-86E8-4BD2-C7F920B9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B07FB4-070E-011B-45E0-437970FD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8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467AAB-D159-D321-1502-2F654289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EB06E58-16C3-22DD-CF90-F62462DC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B9DBE8-54B0-63B9-8A4B-E02545CD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29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7EDA4-62AF-DD8F-D0E2-499B9EAB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D9A72-889F-42FC-9500-AD557A029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E03AAF-707E-AF58-BF6B-A2C04413D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2B13D5-8BC4-81EF-64F8-641804E3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5FB71E-173F-FBE0-7474-85807CA1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1465AE-EBFA-D7C9-0381-05EBC148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94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E3D04-A766-FC78-D117-C0409F33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4A98650-90B6-1B39-B126-1D85D13A3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2696AA-C15F-FD70-FC17-D48521DA2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CA7C73-6425-7233-E092-7882C5CD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1BD3B9-F561-D339-EDB7-C6AA2BC0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C5A5A0-8F48-3616-9D7F-30792CFD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19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55000">
              <a:schemeClr val="accent1">
                <a:lumMod val="60000"/>
                <a:lumOff val="40000"/>
              </a:schemeClr>
            </a:gs>
            <a:gs pos="83000">
              <a:schemeClr val="accent1">
                <a:lumMod val="75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961326-40A8-FADA-D2DC-6A9A42AA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8FCDE2-2849-69B8-2615-543442232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719AEC-5D2C-6416-91EB-A562D9C8C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6013F-A4EE-4C85-816F-2C13DA3CFB09}" type="datetimeFigureOut">
              <a:rPr lang="pt-BR" smtClean="0"/>
              <a:t>16/05/2023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F31E96-5BB4-189C-247A-0C07ABF29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716A11-F63A-3DC9-5055-5F85A559A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2F6C3-69BE-4575-BB21-ECE245005C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12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4569A-FAA3-1FE5-CF3B-FF2F617902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Cards responsivos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BD50FD-2C0C-25F8-5F0E-C617DD342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Com HTML e CSS</a:t>
            </a:r>
          </a:p>
        </p:txBody>
      </p:sp>
    </p:spTree>
    <p:extLst>
      <p:ext uri="{BB962C8B-B14F-4D97-AF65-F5344CB8AC3E}">
        <p14:creationId xmlns:p14="http://schemas.microsoft.com/office/powerpoint/2010/main" val="230233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9CA91-4824-C518-2FB7-D6DD953E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1F0F37-0D4E-868D-B27A-FA9F9A990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3E47AF-2883-56D2-B0F7-A0173CAA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0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1D8EA-45FB-24E7-C331-369AD1C4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40FF7A-04EB-3E5E-5164-FAAA317EB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9A7CF0-3F4D-300E-9B4D-DFEFC4ACF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0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A759C-844F-E72D-B06D-8B4D6632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5D0180-1F57-0B45-E671-930833E04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C50DAF-D41A-894E-E27B-0AB89CE6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5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7B2FA-E091-4630-3231-0DAADF76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6C235C-25AF-50A0-483F-525CC1DB3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955BB4-E03E-D9E5-9C5C-C8EFDEB5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4F653-72FA-1184-4621-513E2469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6AEE59-FDAD-C886-BC3D-D3668C56F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3CC564-1054-36E0-2B43-C7F93B4BD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8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D174B-E5EE-ADF0-7691-644B6FB2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2587DB-B210-69F3-1888-48599BD0B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12BCB9-F66E-69EC-13FD-BFC694FB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8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58AEA-C40A-7FBB-95FD-43E705B3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14F119-D668-E77B-1125-321AAE648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69A9EB-E873-18DF-7F5B-B3600D10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2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F7975-AD39-B59B-1D70-3ECF2CD9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CC46F1-BAC6-D8B4-091E-08C0C473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A06CAA-E8F3-4C25-802E-653F757D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8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1D232-8C72-8EB4-3326-05824DE1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479E4D-EB0B-AD50-F491-8AF0EF6A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869E11-CC86-0454-5866-7408188EC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99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B3074-B394-B29A-6180-4196B802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DEAFB-1D3D-FF07-1016-DDCBCF9AB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6788E8-9EF3-108A-B223-0A26B62D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4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9CD5D-5135-B288-8B78-1EE3C976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0EBE126-3498-9C6F-70BC-81576D6CA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3388" y="2639029"/>
            <a:ext cx="8945223" cy="2724530"/>
          </a:xfrm>
        </p:spPr>
      </p:pic>
    </p:spTree>
    <p:extLst>
      <p:ext uri="{BB962C8B-B14F-4D97-AF65-F5344CB8AC3E}">
        <p14:creationId xmlns:p14="http://schemas.microsoft.com/office/powerpoint/2010/main" val="3770441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7C44A-701C-BEE8-BC91-6ED4A93B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B12AAF-ACE4-F320-1493-873FA5CD4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B69E575-6658-B2EF-CC56-F3F00CFF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0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3451E-7F19-8FFB-2237-F81E1B12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3D4C9C-88BB-E2B2-FE5C-B3F9DBA0D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8EB4B1-39F9-C521-7EDC-4E53A326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6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D7D1C-FA40-029F-74B8-95C26133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E447BF-90E0-ED67-047F-E5101D98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BE0E4E2-33C8-C470-55BE-0073EEEE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27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19B20-8A53-31B2-39F8-E32E8933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A9B4FE-6D0F-3104-32E9-1D2298E6D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15900A-CCFC-8847-A6D0-D5459B89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7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9814E-4633-CC57-D190-3CBD3A5B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ECEA9-EE16-0EAB-7C8B-1CFF27191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8D1F1A-870C-52AC-2D83-D1A65087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8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B8E67-57C0-09D5-8897-BD60F407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9F79F3-5308-3A8C-82F8-8F33137FC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C45BFC-BB97-9758-B3EB-71C0CF2B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17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7C65F-1CFF-4FA1-EA1A-7EA6EEC0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C3F382-2424-D7EC-3631-32951F65A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6FCF8B-6871-4D36-BB7B-7F23C1E8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84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BF687-5EFA-5F9B-A627-82282203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98B68E-47F6-DF43-D556-FF2DECE3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9A033F-441B-73A4-ACED-03BF6386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30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70DEC-941C-949B-39C3-118B0C48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6B09F8-FF0A-195C-CD17-944DA9124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404748-27A1-6858-B121-51C4924B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1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0E815-86A7-F719-E7C3-C23F75E4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1498CC-95EA-E723-8346-36DB0C10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688CB1-954E-59C3-C706-B987E72D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6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21609-12B7-FC8F-CB06-C85B4141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7579816-E5CF-696F-1837-B30507FC2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334" r="77636"/>
          <a:stretch/>
        </p:blipFill>
        <p:spPr>
          <a:xfrm>
            <a:off x="4702410" y="42408"/>
            <a:ext cx="2787179" cy="6773183"/>
          </a:xfrm>
        </p:spPr>
      </p:pic>
    </p:spTree>
    <p:extLst>
      <p:ext uri="{BB962C8B-B14F-4D97-AF65-F5344CB8AC3E}">
        <p14:creationId xmlns:p14="http://schemas.microsoft.com/office/powerpoint/2010/main" val="646651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736FB-F317-61BC-03EA-D40066BF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183F9F-045C-7A40-283B-94EAAF25B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1DD524-30AF-5FDF-C1B8-1D70FE67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9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350BF-9883-10EA-756B-97E2D191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610483-2962-D3CB-E2B4-6692627A6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8AFA32-B85D-7448-4359-52DB20B5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6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D241E-FBBB-3F87-9DD5-BE70FE5FD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FE4FA8-0EC3-0408-BD5E-D17739B9C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C11602-AD93-3CC8-2488-EAD23082A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54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4A1DA-B7F9-FDD8-169D-2CD5C115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BB7EF1-1911-4479-9718-173C20486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7179C6-4735-5B98-6C90-3F1E41F5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54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3DC42-A740-4904-1591-01093046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BB2399-486B-F483-B447-F6AD24C0C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19FE61D-C097-CFDB-D420-C052259E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58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DE410-A2FD-7B28-618E-82B2EAC6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2A6FEA-C454-4ADC-5CD2-FDBC3885D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044EEB-CA2F-606E-1D06-089851E4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2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62DD7-EF34-0551-E2B6-6D60916E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94158A-C73F-FCED-BBC2-52BE71BAC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8921DB-B444-6892-22E9-809004A3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79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9A0BB-92BA-21C7-F32D-0229794F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60714E-75E5-8708-71A3-F0C25594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AEFC40-02A5-F894-1D69-0DDA7315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55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72A30-6767-8A4C-D12C-906FBB06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2CD9C9-4606-EF22-A12A-E049B40F6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B94592-2796-F1EF-AF49-B4971EED6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79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71DE8-D4F2-8E8E-AFA8-2710D959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49A363-6FC4-1B87-94F6-57BE3BF5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8FF3C9-0550-1032-CD83-3452D307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F9D9F-ABE0-2C55-3D36-8573AAAB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188C2F-E61D-9B9B-2AC0-7AB040270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703773-1DD7-17A4-0A0C-05EAE796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93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0ACD0-0F5E-DA82-922B-BF672477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EF50BF-4716-83A3-B1CC-E2B23AB08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71A583-4A10-D815-DC10-E7C5F57D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66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2E303-09DB-EFB7-F62B-82D6C380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A6251F-BBE5-BEA6-8B2F-A57753BE0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4CAFE1-3AA9-637B-FC72-77F15AF3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26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C1FA4-7B23-13E2-1E27-734BBDE4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1A52CC-0286-5D5E-1856-939DC6EFE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D410CB-E51A-87F1-F0D4-334B3576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89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D9EE2-1C8D-8F7C-4325-EEED305C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5489CE-64D3-3D69-4F6A-BDE67D3A8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8232D9-C282-2349-D65E-F8D1D6FFB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05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1E43D-1A14-3527-1852-373D609E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389308-D95E-5C1C-55A5-ACE17F0C2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9C0CF5F-B6B2-BB59-2C04-583F28DB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28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86483-C70A-C7B1-A4B0-8B6BFFB6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6D5366-180D-A243-A1DE-74C76FC70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3501DD-B736-A096-9CA9-7759599B9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67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06513-ABC4-EFB5-EFC6-1B48236C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9799E-A6C4-10F1-4000-5B90AE0D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6DD344-7681-B8F1-EDA0-BA7CB23B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74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BBE08-22EF-B83D-D3E7-9894EA7E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DCE595-9DC9-FF60-92F7-5AAF7E234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CD7526-C813-529C-0E03-D377E5EB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5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AFCCD-255F-2765-A87F-C59FF07A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95327A-DDCA-1B12-B0EC-8703D60CA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02F7BB-AD22-19B2-8DD7-36D41342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4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D304C-B0B3-7E63-62C3-06605C5D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6FD7A4-C3B7-D7B7-6E3F-36FFE3B4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EB0E41-C265-5CAD-B770-DB091AE09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4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2FEDE-C927-BA4A-BF3A-E6A3084F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A3A67-D625-3E61-1368-3B84702EF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E3AAF05-0082-91D2-6D3E-92C52A44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37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DD1F9-63EF-20D2-C5BE-8423C9BB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67C171-86AA-6865-8514-30A6FA2F4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E44C5C-1C09-88EF-40F7-F3417170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23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1A7EA-E1CC-1413-C8A1-D10BEDF4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B1B90F-B099-77F8-F5DA-87C49049B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8B5B5B-D4F1-9727-A11E-F8E87063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05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A1DFA-6B1F-B278-2AD1-5CD68B08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7DFFDB-2745-90BF-ED90-F6D2937B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332EA4-C177-94E4-897B-55B1B086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9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FA70A-5604-5AB8-CFE5-565217B6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3B80A1-60D9-BB12-F6EB-6DFA79685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4BCB49-0166-C9EB-1890-A72D3D69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56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8BB2C-20A2-FB23-F0B9-8C550BA6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7F11C0-6163-8C9C-0787-B692A5DA7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4EFE47-2F25-FF3D-0306-9E534F4F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08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B5B12-1300-B046-6586-FC8B9E84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D09FCC-46AA-F35E-2162-E7A8DBF4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497E17-886A-3AF7-3C02-454FD81E7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43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3663F-5877-532A-4C0E-FCF58CE5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82DCAA-E593-6D30-E1C8-AC9EB201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D3AD5E-5FE5-C075-A331-3869950C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48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45862-545F-001E-06DC-8042A984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BBCAC1-2C5B-14CB-D2F8-DF106F1C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3DD658-2775-7C95-E878-22C4D795D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9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F5A68-D168-F93F-CCD0-72500657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0F9065-B8A1-3A23-7955-295EC31B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192537-C22D-EC56-2330-8DF2BFE3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48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E4580-A08C-B3AA-D7B8-DE02A92D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49FC46-1CEF-BD97-8B52-5A7D4BD7B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3D1706-AC20-8245-9C6E-1269E590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7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ADF46-1780-82CE-8D92-6A95A5E5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0CABF1-01B7-3AA3-BE3B-9A6259BF4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690FF43-F4DD-3008-8814-6C6229E7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96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AAFEA-9985-F876-7E44-C2D3B625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86F665-F72B-63FE-0BAC-92581386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D83171-51D2-86F4-C039-58084D95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89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3F0D8-48AE-19E5-E10D-5590C066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D5128C-09CB-9190-68DB-8D2C9B63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10C3E-E3A1-8EC3-8BF1-913B6E64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7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1ED24-22E7-EC49-01E8-FDCFED4A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32965B-F632-927F-A549-C0E99C6A9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21ADD9-C2E4-2196-466E-42B26973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27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D5DED-450E-2FCD-C05B-2E21A642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CF2A-EBC3-0393-E4B0-57B56FA15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6B2052-E13C-D470-04BE-85B05A95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5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F94B4-9303-88A2-24CD-FD8C162E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EFF115-0EA3-A4F9-1837-939E18031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B97FBA-C1AA-1674-5AC3-703FA651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492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07770-DDDD-86AF-3BC1-E2074428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59279C-0446-7D20-8EA1-F2CB619FD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5A90BF-61B8-397C-490D-1C2E4A398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6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AE421-14FB-3A8A-28B2-410253F0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E1967C5-579E-24E7-3E2B-240A60743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041314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C2116-45A9-3A35-1167-BB8455A8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FE63CF-2EC1-7C01-7D0A-F99B99E3B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845EDE-625C-6F4A-193C-FCD5DE47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32F0A-8B41-21BF-7827-C583E39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714325-DCBD-E5B8-47EB-957F70B7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49812A-F69A-FA02-BC31-368FE9FB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63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55000">
              <a:schemeClr val="accent1">
                <a:lumMod val="60000"/>
                <a:lumOff val="40000"/>
              </a:schemeClr>
            </a:gs>
            <a:gs pos="83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740DDD6-EDDF-EF73-D1BB-8E139E9035ED}"/>
              </a:ext>
            </a:extLst>
          </p:cNvPr>
          <p:cNvSpPr/>
          <p:nvPr/>
        </p:nvSpPr>
        <p:spPr>
          <a:xfrm>
            <a:off x="4054365" y="2552426"/>
            <a:ext cx="4083269" cy="1753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Programação Web</a:t>
            </a:r>
          </a:p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Nível Básico</a:t>
            </a:r>
          </a:p>
          <a:p>
            <a:pPr algn="ctr"/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Fabio Claret</a:t>
            </a:r>
          </a:p>
        </p:txBody>
      </p:sp>
    </p:spTree>
    <p:extLst>
      <p:ext uri="{BB962C8B-B14F-4D97-AF65-F5344CB8AC3E}">
        <p14:creationId xmlns:p14="http://schemas.microsoft.com/office/powerpoint/2010/main" val="10237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1611C-9F2E-99B8-A7DC-60794401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DD4C9A-F045-5E54-D6AF-B5F055B3D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A2274-2C2C-1378-5C6C-1BEF0B0E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1FC1D-8BD1-AE8B-A52E-7C49C79D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0907C5-D8C7-1B8D-1749-34772A16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FDE160-3E50-DA65-848C-C0907CD3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F1B2D-1384-7FE8-452D-4F8E34A7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334382-AC61-174A-2043-2A67B31D9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C6B5BC-3DB1-CA64-7C92-444A9069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848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1792</Words>
  <Application>Microsoft Office PowerPoint</Application>
  <PresentationFormat>Widescreen</PresentationFormat>
  <Paragraphs>145</Paragraphs>
  <Slides>69</Slides>
  <Notes>58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Tema do Office</vt:lpstr>
      <vt:lpstr>Cards responsivos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Cards responsivos</dc:title>
  <dc:creator>FABIO CLARET TRIGO DE OLIVEIRA</dc:creator>
  <cp:lastModifiedBy>FABIO CLARET TRIGO DE OLIVEIRA</cp:lastModifiedBy>
  <cp:revision>2</cp:revision>
  <dcterms:created xsi:type="dcterms:W3CDTF">2022-11-03T01:14:41Z</dcterms:created>
  <dcterms:modified xsi:type="dcterms:W3CDTF">2023-05-16T13:43:12Z</dcterms:modified>
</cp:coreProperties>
</file>